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7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4660"/>
  </p:normalViewPr>
  <p:slideViewPr>
    <p:cSldViewPr snapToGrid="0">
      <p:cViewPr>
        <p:scale>
          <a:sx n="90" d="100"/>
          <a:sy n="90" d="100"/>
        </p:scale>
        <p:origin x="1152" y="-2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2" y="1930402"/>
            <a:ext cx="4965726" cy="443944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2" y="6369840"/>
            <a:ext cx="4965726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21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6400783"/>
            <a:ext cx="4965725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2" y="914400"/>
            <a:ext cx="4965726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7156433"/>
            <a:ext cx="4965725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74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2" y="1930400"/>
            <a:ext cx="4965726" cy="264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4876800"/>
            <a:ext cx="4965726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1899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057" y="1930400"/>
            <a:ext cx="4500787" cy="3097832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086133" y="5028232"/>
            <a:ext cx="409586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5800876"/>
            <a:ext cx="4965726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505423" y="1295005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49768" y="3485050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952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4165601"/>
            <a:ext cx="4965727" cy="220424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6454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26" y="2641600"/>
            <a:ext cx="16580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367106" y="3556000"/>
            <a:ext cx="164706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5128" y="2641600"/>
            <a:ext cx="1652066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79190" y="3556000"/>
            <a:ext cx="165800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2641600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4008688" y="3556000"/>
            <a:ext cx="164974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5467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106" y="5667932"/>
            <a:ext cx="165420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67106" y="2946400"/>
            <a:ext cx="1654209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367106" y="6436283"/>
            <a:ext cx="1654209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8344" y="5667932"/>
            <a:ext cx="1648850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88343" y="2946400"/>
            <a:ext cx="1648850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87582" y="6436282"/>
            <a:ext cx="1651034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5667932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008687" y="2946400"/>
            <a:ext cx="164974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4008619" y="6436279"/>
            <a:ext cx="1651928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81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9872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2337" y="573619"/>
            <a:ext cx="986095" cy="7768167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106" y="1030940"/>
            <a:ext cx="4176609" cy="731084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414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3815646"/>
            <a:ext cx="4965725" cy="255419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96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0775" y="2747435"/>
            <a:ext cx="2473585" cy="559435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1482" y="2741458"/>
            <a:ext cx="2473586" cy="560032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54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540000"/>
            <a:ext cx="247358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75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1482" y="2540000"/>
            <a:ext cx="2473585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1482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766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070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146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1930400"/>
            <a:ext cx="1913597" cy="19304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048" y="1930400"/>
            <a:ext cx="2923510" cy="6096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172375"/>
            <a:ext cx="1913597" cy="38607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269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42" y="2472256"/>
            <a:ext cx="2865506" cy="2099744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0138" y="1524000"/>
            <a:ext cx="1800694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876800"/>
            <a:ext cx="2861046" cy="18288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20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4724574" y="2235200"/>
            <a:ext cx="211455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4267374" y="-609600"/>
            <a:ext cx="1200150" cy="2133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724574" y="8128000"/>
            <a:ext cx="742950" cy="13208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15491" y="3556000"/>
            <a:ext cx="3143250" cy="5588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629841" y="3860800"/>
            <a:ext cx="1771650" cy="3149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5809233" y="0"/>
            <a:ext cx="514350" cy="14659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533" y="603624"/>
            <a:ext cx="5291535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737234"/>
            <a:ext cx="503374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5332317" y="2505054"/>
            <a:ext cx="1320799" cy="17149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09B9658-CC3B-42B0-BD49-C2F7F9EE827D}" type="datetimeFigureOut">
              <a:rPr lang="pl-PL" smtClean="0"/>
              <a:t>16.03.2021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3549228" y="4417854"/>
            <a:ext cx="5146393" cy="1714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824824" y="394315"/>
            <a:ext cx="471610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717F-FB3A-4372-A402-4B56CDC57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238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  <p:sldLayoutId id="2147484089" r:id="rId12"/>
    <p:sldLayoutId id="2147484090" r:id="rId13"/>
    <p:sldLayoutId id="2147484091" r:id="rId14"/>
    <p:sldLayoutId id="2147484092" r:id="rId15"/>
    <p:sldLayoutId id="2147484093" r:id="rId16"/>
    <p:sldLayoutId id="2147484094" r:id="rId17"/>
  </p:sldLayoutIdLst>
  <p:txStyles>
    <p:titleStyle>
      <a:lvl1pPr algn="l" defTabSz="342905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80" indent="-257180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22" indent="-214316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65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70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76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85982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87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93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98" indent="-171453" algn="l" defTabSz="342905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1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7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23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9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35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40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46" algn="l" defTabSz="3429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444">
              <a:srgbClr val="FFFFFF"/>
            </a:gs>
            <a:gs pos="23000">
              <a:schemeClr val="accent3">
                <a:lumMod val="0"/>
                <a:lumOff val="100000"/>
                <a:alpha val="77000"/>
              </a:schemeClr>
            </a:gs>
            <a:gs pos="68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5FC436A-E5C8-4DB5-A541-0A4A30AAF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265" y="449724"/>
            <a:ext cx="1173344" cy="8579631"/>
          </a:xfrm>
          <a:prstGeom prst="flowChartProces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CKU</a:t>
            </a:r>
            <a:r>
              <a:rPr lang="pl-PL" sz="3200" dirty="0" smtClean="0"/>
              <a:t> </a:t>
            </a:r>
            <a:endParaRPr lang="pl-PL" sz="3200" dirty="0"/>
          </a:p>
        </p:txBody>
      </p:sp>
      <p:sp>
        <p:nvSpPr>
          <p:cNvPr id="5" name="Schemat blokowy: proces 4">
            <a:extLst>
              <a:ext uri="{FF2B5EF4-FFF2-40B4-BE49-F238E27FC236}">
                <a16:creationId xmlns:a16="http://schemas.microsoft.com/office/drawing/2014/main" id="{3681BE2E-12C5-487E-B544-96B32468C783}"/>
              </a:ext>
            </a:extLst>
          </p:cNvPr>
          <p:cNvSpPr/>
          <p:nvPr/>
        </p:nvSpPr>
        <p:spPr>
          <a:xfrm>
            <a:off x="1776333" y="474535"/>
            <a:ext cx="897787" cy="4332138"/>
          </a:xfrm>
          <a:prstGeom prst="flowChartProces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 dirty="0"/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pl-P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</a:p>
          <a:p>
            <a:pPr algn="ctr"/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CKU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134B2DC7-E0E7-4234-A60C-303131200A06}"/>
              </a:ext>
            </a:extLst>
          </p:cNvPr>
          <p:cNvSpPr/>
          <p:nvPr/>
        </p:nvSpPr>
        <p:spPr>
          <a:xfrm>
            <a:off x="3175308" y="466691"/>
            <a:ext cx="1242757" cy="235059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dirty="0">
                <a:latin typeface="Arial" panose="020B0604020202020204" pitchFamily="34" charset="0"/>
                <a:cs typeface="Arial" panose="020B0604020202020204" pitchFamily="34" charset="0"/>
              </a:rPr>
              <a:t>NAUCZYCIELE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Schemat blokowy: proces 6">
            <a:extLst>
              <a:ext uri="{FF2B5EF4-FFF2-40B4-BE49-F238E27FC236}">
                <a16:creationId xmlns:a16="http://schemas.microsoft.com/office/drawing/2014/main" id="{17D43BE5-8EDF-479F-8D09-95C80F8E9E2D}"/>
              </a:ext>
            </a:extLst>
          </p:cNvPr>
          <p:cNvSpPr/>
          <p:nvPr/>
        </p:nvSpPr>
        <p:spPr>
          <a:xfrm>
            <a:off x="4699827" y="466691"/>
            <a:ext cx="2094008" cy="57081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ZESPÓŁ </a:t>
            </a:r>
          </a:p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PRZEDMIOTÓW HUMANISTYCZNYCH  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FC5DA33C-9C6D-442E-94E3-11B11AF034B4}"/>
              </a:ext>
            </a:extLst>
          </p:cNvPr>
          <p:cNvSpPr/>
          <p:nvPr/>
        </p:nvSpPr>
        <p:spPr>
          <a:xfrm>
            <a:off x="4705604" y="1119526"/>
            <a:ext cx="2088230" cy="534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ZESPÓŁ PRZEDMIOTÓW</a:t>
            </a:r>
          </a:p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MATEMATYCZNO – PRZYRODNICZYCH  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BED25D1E-9AB1-4767-B0D0-9EBD950C6BF2}"/>
              </a:ext>
            </a:extLst>
          </p:cNvPr>
          <p:cNvSpPr/>
          <p:nvPr/>
        </p:nvSpPr>
        <p:spPr>
          <a:xfrm>
            <a:off x="4732528" y="1721093"/>
            <a:ext cx="2067083" cy="49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ZESPÓŁ </a:t>
            </a:r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JĘZYKÓW OBCYCH </a:t>
            </a:r>
            <a:r>
              <a:rPr lang="pl-PL" dirty="0"/>
              <a:t> 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5E2ADFC6-DE5C-474B-A7E6-73649FF0D1D4}"/>
              </a:ext>
            </a:extLst>
          </p:cNvPr>
          <p:cNvSpPr/>
          <p:nvPr/>
        </p:nvSpPr>
        <p:spPr>
          <a:xfrm>
            <a:off x="4734091" y="2291372"/>
            <a:ext cx="2088229" cy="525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ZESPÓŁ DORADCZO – WYCHOWAWCZY </a:t>
            </a:r>
          </a:p>
        </p:txBody>
      </p:sp>
      <p:sp>
        <p:nvSpPr>
          <p:cNvPr id="11" name="Schemat blokowy: proces 10">
            <a:extLst>
              <a:ext uri="{FF2B5EF4-FFF2-40B4-BE49-F238E27FC236}">
                <a16:creationId xmlns:a16="http://schemas.microsoft.com/office/drawing/2014/main" id="{F0E5732E-E6A2-452C-883D-823056057DC2}"/>
              </a:ext>
            </a:extLst>
          </p:cNvPr>
          <p:cNvSpPr/>
          <p:nvPr/>
        </p:nvSpPr>
        <p:spPr>
          <a:xfrm>
            <a:off x="3193159" y="2908402"/>
            <a:ext cx="1253597" cy="30497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SŁUCHACZE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7954BE39-1B2A-46B7-A435-BD589D204973}"/>
              </a:ext>
            </a:extLst>
          </p:cNvPr>
          <p:cNvSpPr/>
          <p:nvPr/>
        </p:nvSpPr>
        <p:spPr>
          <a:xfrm>
            <a:off x="3207894" y="4006268"/>
            <a:ext cx="1238861" cy="340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SPECJALISTA</a:t>
            </a:r>
          </a:p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PEDAGOG 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B6A75064-B6AE-4F54-8B8C-F35353BB865E}"/>
              </a:ext>
            </a:extLst>
          </p:cNvPr>
          <p:cNvSpPr/>
          <p:nvPr/>
        </p:nvSpPr>
        <p:spPr>
          <a:xfrm>
            <a:off x="3193159" y="4438007"/>
            <a:ext cx="1271447" cy="396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SPECJALISTA</a:t>
            </a:r>
            <a:b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</a:t>
            </a:r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14" name="Schemat blokowy: proces 13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96099" y="4998518"/>
            <a:ext cx="1236311" cy="5350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OŚRODEK DORADZTWA </a:t>
            </a:r>
          </a:p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ZAWODOWEGO 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chemat blokowy: proces 14">
            <a:extLst>
              <a:ext uri="{FF2B5EF4-FFF2-40B4-BE49-F238E27FC236}">
                <a16:creationId xmlns:a16="http://schemas.microsoft.com/office/drawing/2014/main" id="{324882A4-0FA4-40FD-8ECA-66145DC20AF4}"/>
              </a:ext>
            </a:extLst>
          </p:cNvPr>
          <p:cNvSpPr/>
          <p:nvPr/>
        </p:nvSpPr>
        <p:spPr>
          <a:xfrm>
            <a:off x="4791648" y="5034540"/>
            <a:ext cx="1832562" cy="463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SPECJALIŚCI </a:t>
            </a:r>
          </a:p>
          <a:p>
            <a:pPr algn="ctr"/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rzałka w prawo 1"/>
          <p:cNvSpPr/>
          <p:nvPr/>
        </p:nvSpPr>
        <p:spPr>
          <a:xfrm>
            <a:off x="4446756" y="764767"/>
            <a:ext cx="227840" cy="481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prawo 15"/>
          <p:cNvSpPr/>
          <p:nvPr/>
        </p:nvSpPr>
        <p:spPr>
          <a:xfrm>
            <a:off x="4450766" y="1351424"/>
            <a:ext cx="22383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prawo 16"/>
          <p:cNvSpPr/>
          <p:nvPr/>
        </p:nvSpPr>
        <p:spPr>
          <a:xfrm>
            <a:off x="4450766" y="2001872"/>
            <a:ext cx="24906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prawo 17"/>
          <p:cNvSpPr/>
          <p:nvPr/>
        </p:nvSpPr>
        <p:spPr>
          <a:xfrm>
            <a:off x="4455075" y="2492621"/>
            <a:ext cx="2492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 w prawo 19"/>
          <p:cNvSpPr/>
          <p:nvPr/>
        </p:nvSpPr>
        <p:spPr>
          <a:xfrm>
            <a:off x="1396411" y="2966060"/>
            <a:ext cx="311189" cy="80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Strzałka w prawo 21"/>
          <p:cNvSpPr/>
          <p:nvPr/>
        </p:nvSpPr>
        <p:spPr>
          <a:xfrm>
            <a:off x="4474146" y="5243189"/>
            <a:ext cx="28733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Strzałka w prawo 22"/>
          <p:cNvSpPr/>
          <p:nvPr/>
        </p:nvSpPr>
        <p:spPr>
          <a:xfrm>
            <a:off x="2752442" y="1604308"/>
            <a:ext cx="32568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trzałka w prawo 23"/>
          <p:cNvSpPr/>
          <p:nvPr/>
        </p:nvSpPr>
        <p:spPr>
          <a:xfrm>
            <a:off x="2795310" y="3091787"/>
            <a:ext cx="30054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trzałka w prawo 24"/>
          <p:cNvSpPr/>
          <p:nvPr/>
        </p:nvSpPr>
        <p:spPr>
          <a:xfrm>
            <a:off x="2763347" y="3581233"/>
            <a:ext cx="32568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Strzałka w prawo 25"/>
          <p:cNvSpPr/>
          <p:nvPr/>
        </p:nvSpPr>
        <p:spPr>
          <a:xfrm>
            <a:off x="2766614" y="4146701"/>
            <a:ext cx="329238" cy="529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7954BE39-1B2A-46B7-A435-BD589D204973}"/>
              </a:ext>
            </a:extLst>
          </p:cNvPr>
          <p:cNvSpPr/>
          <p:nvPr/>
        </p:nvSpPr>
        <p:spPr>
          <a:xfrm>
            <a:off x="3207895" y="3304486"/>
            <a:ext cx="1210169" cy="614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SPECJALISTA</a:t>
            </a:r>
          </a:p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DORADCA ZAWODOWY -PEDAGOG 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trzałka w prawo 27"/>
          <p:cNvSpPr/>
          <p:nvPr/>
        </p:nvSpPr>
        <p:spPr>
          <a:xfrm>
            <a:off x="2749951" y="4587160"/>
            <a:ext cx="34609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B6A75064-B6AE-4F54-8B8C-F35353BB865E}"/>
              </a:ext>
            </a:extLst>
          </p:cNvPr>
          <p:cNvSpPr/>
          <p:nvPr/>
        </p:nvSpPr>
        <p:spPr>
          <a:xfrm>
            <a:off x="3184066" y="5654051"/>
            <a:ext cx="1240833" cy="499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KIEROWNIK </a:t>
            </a:r>
          </a:p>
          <a:p>
            <a:pPr algn="ctr"/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FORM POZASZKOLNYCH</a:t>
            </a:r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id="{B6A75064-B6AE-4F54-8B8C-F35353BB865E}"/>
              </a:ext>
            </a:extLst>
          </p:cNvPr>
          <p:cNvSpPr/>
          <p:nvPr/>
        </p:nvSpPr>
        <p:spPr>
          <a:xfrm>
            <a:off x="4791649" y="5649702"/>
            <a:ext cx="1833141" cy="499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FIRMA SYMULACYJNA </a:t>
            </a:r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1" name="Strzałka w prawo 30"/>
          <p:cNvSpPr/>
          <p:nvPr/>
        </p:nvSpPr>
        <p:spPr>
          <a:xfrm>
            <a:off x="4464606" y="5908801"/>
            <a:ext cx="28733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Schemat blokowy: proces 31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78146" y="6266420"/>
            <a:ext cx="1254264" cy="4455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KIEROWNIK </a:t>
            </a:r>
          </a:p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GOSPODARCZY  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chemat blokowy: proces 32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75308" y="6785351"/>
            <a:ext cx="1271448" cy="3087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RADA PEDAGOGICZNA 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chemat blokowy: proces 33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84066" y="7173051"/>
            <a:ext cx="1289298" cy="29982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BIBLIOTEKARZ</a:t>
            </a:r>
            <a:r>
              <a:rPr lang="pl-PL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chemat blokowy: proces 34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93675" y="8300515"/>
            <a:ext cx="1261400" cy="40129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SEKRETARKA</a:t>
            </a:r>
          </a:p>
          <a:p>
            <a:pPr algn="ctr"/>
            <a:r>
              <a:rPr lang="pl-P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SEKRETARZ SZKOŁY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chemat blokowy: proces 36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84066" y="7937965"/>
            <a:ext cx="1289298" cy="30612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GŁÓWNY KSIĘGOWY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chemat blokowy: proces 37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93159" y="7547967"/>
            <a:ext cx="1280205" cy="31490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RZECZNIK PRASOWY </a:t>
            </a:r>
          </a:p>
        </p:txBody>
      </p:sp>
      <p:sp>
        <p:nvSpPr>
          <p:cNvPr id="39" name="Schemat blokowy: proces 38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3194581" y="8758242"/>
            <a:ext cx="1265469" cy="32369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RADA SŁUCHACZY 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trzałka w prawo 39"/>
          <p:cNvSpPr/>
          <p:nvPr/>
        </p:nvSpPr>
        <p:spPr>
          <a:xfrm>
            <a:off x="1445760" y="5251786"/>
            <a:ext cx="1680983" cy="46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Strzałka w prawo 40"/>
          <p:cNvSpPr/>
          <p:nvPr/>
        </p:nvSpPr>
        <p:spPr>
          <a:xfrm>
            <a:off x="1460811" y="5866803"/>
            <a:ext cx="16361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Schemat blokowy: proces 41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4791648" y="8619344"/>
            <a:ext cx="1834004" cy="44653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piekun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ady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łuchaczy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rzewodniczący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ady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łuchaczy 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Schemat blokowy: proces 42">
            <a:extLst>
              <a:ext uri="{FF2B5EF4-FFF2-40B4-BE49-F238E27FC236}">
                <a16:creationId xmlns:a16="http://schemas.microsoft.com/office/drawing/2014/main" id="{CA2A8485-B409-4D5A-A5C5-82CBA565E319}"/>
              </a:ext>
            </a:extLst>
          </p:cNvPr>
          <p:cNvSpPr/>
          <p:nvPr/>
        </p:nvSpPr>
        <p:spPr>
          <a:xfrm>
            <a:off x="4791649" y="6266420"/>
            <a:ext cx="1833141" cy="4455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onserwator</a:t>
            </a:r>
          </a:p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oźna </a:t>
            </a:r>
          </a:p>
          <a:p>
            <a:pPr algn="ctr"/>
            <a:r>
              <a:rPr lang="pl-PL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przątaczka  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trzałka w prawo 43"/>
          <p:cNvSpPr/>
          <p:nvPr/>
        </p:nvSpPr>
        <p:spPr>
          <a:xfrm>
            <a:off x="4474146" y="6468256"/>
            <a:ext cx="28733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Strzałka w prawo 44"/>
          <p:cNvSpPr/>
          <p:nvPr/>
        </p:nvSpPr>
        <p:spPr>
          <a:xfrm>
            <a:off x="4534525" y="8836702"/>
            <a:ext cx="21741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Strzałka w prawo 45"/>
          <p:cNvSpPr/>
          <p:nvPr/>
        </p:nvSpPr>
        <p:spPr>
          <a:xfrm>
            <a:off x="1441982" y="6483596"/>
            <a:ext cx="16361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Strzałka w prawo 46"/>
          <p:cNvSpPr/>
          <p:nvPr/>
        </p:nvSpPr>
        <p:spPr>
          <a:xfrm>
            <a:off x="1441982" y="6916859"/>
            <a:ext cx="16361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Strzałka w prawo 47"/>
          <p:cNvSpPr/>
          <p:nvPr/>
        </p:nvSpPr>
        <p:spPr>
          <a:xfrm>
            <a:off x="1460811" y="7290413"/>
            <a:ext cx="16361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Strzałka w prawo 48"/>
          <p:cNvSpPr/>
          <p:nvPr/>
        </p:nvSpPr>
        <p:spPr>
          <a:xfrm>
            <a:off x="1449698" y="7682561"/>
            <a:ext cx="16361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Strzałka w prawo 49"/>
          <p:cNvSpPr/>
          <p:nvPr/>
        </p:nvSpPr>
        <p:spPr>
          <a:xfrm>
            <a:off x="1441982" y="8097230"/>
            <a:ext cx="16361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Strzałka w prawo 50"/>
          <p:cNvSpPr/>
          <p:nvPr/>
        </p:nvSpPr>
        <p:spPr>
          <a:xfrm>
            <a:off x="1445760" y="8481017"/>
            <a:ext cx="16504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Strzałka w prawo 51"/>
          <p:cNvSpPr/>
          <p:nvPr/>
        </p:nvSpPr>
        <p:spPr>
          <a:xfrm>
            <a:off x="1438787" y="8851949"/>
            <a:ext cx="1662342" cy="60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153</TotalTime>
  <Words>82</Words>
  <Application>Microsoft Office PowerPoint</Application>
  <PresentationFormat>Pokaz na ekranie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Jon</vt:lpstr>
      <vt:lpstr>D Y R E K T O R  CKU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 Y R E K T O R   CKU </dc:title>
  <dc:creator>Katarzyna Marcinkowska</dc:creator>
  <cp:lastModifiedBy>Kasia</cp:lastModifiedBy>
  <cp:revision>23</cp:revision>
  <dcterms:created xsi:type="dcterms:W3CDTF">2021-03-13T23:09:59Z</dcterms:created>
  <dcterms:modified xsi:type="dcterms:W3CDTF">2021-03-16T11:01:31Z</dcterms:modified>
</cp:coreProperties>
</file>